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Sora Light" panose="020B0604020202020204" charset="0"/>
      <p:regular r:id="rId12"/>
    </p:embeddedFont>
    <p:embeddedFont>
      <p:font typeface="Sora Semi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7E6F38-460D-464A-A0BD-26F4737E087E}" v="7" dt="2025-06-06T07:12:15.154"/>
    <p1510:client id="{56EC4695-C4E3-44B3-975E-B261E54889D2}" v="2" dt="2025-06-06T07:15:18.9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0EA74-75A5-4455-8815-79990859DC86}" type="datetimeFigureOut">
              <a:t>6/6/2025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E613F-6B27-4A17-A08C-FB0C26E8F36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38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21287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Your Journey: A Friendly Roadmap to Personalized Learning with ML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84332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Ready to dive into the exciting world of Machine Learning? This roadmap is your super-friendly guide to building a cool project focused on personalized learning. We'll keep things simple and fun, so you can get your hands dirty without feeling overwhelmed.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581489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3B3535"/>
                </a:solidFill>
                <a:latin typeface="Sora Light"/>
                <a:ea typeface="Sora Light" pitchFamily="34" charset="-122"/>
                <a:cs typeface="Sora Light"/>
              </a:rPr>
              <a:t>Created By</a:t>
            </a:r>
            <a:br>
              <a:rPr lang="en-US" sz="1700" dirty="0">
                <a:solidFill>
                  <a:srgbClr val="3B3535"/>
                </a:solidFill>
                <a:latin typeface="Sora Light"/>
                <a:ea typeface="Sora Light" pitchFamily="34" charset="-122"/>
                <a:cs typeface="Sora Light"/>
              </a:rPr>
            </a:br>
            <a:r>
              <a:rPr lang="en-US" sz="1700" dirty="0">
                <a:solidFill>
                  <a:srgbClr val="3B3535"/>
                </a:solidFill>
                <a:latin typeface="Sora Light"/>
                <a:ea typeface="Sora Light" pitchFamily="34" charset="-122"/>
                <a:cs typeface="Sora Light"/>
              </a:rPr>
              <a:t>Dishari Dutta Chowdhury</a:t>
            </a:r>
            <a:endParaRPr lang="en-US" sz="1700" dirty="0">
              <a:latin typeface="Sora Light"/>
              <a:cs typeface="Sora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39553"/>
            <a:ext cx="633805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What's This Al About?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393758"/>
            <a:ext cx="321611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Personalized Learning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966567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Imagine learning custom-fit just for you. It's like having a tutor who knows exactly what you need and how you learn best.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201603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We tailor lessons, pace, and teaching style to your unique needs.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7139" y="339375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Why Bring in ML?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7139" y="3966567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Machine Learning acts as a super-smart detective. It analyzes student data to spot patterns.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4854893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These patterns help make smart recommendations, making learning personal and effective.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7857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Your Project Goal: A Simple Content Buddy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728913"/>
            <a:ext cx="3705463" cy="2677597"/>
          </a:xfrm>
          <a:prstGeom prst="roundRect">
            <a:avLst>
              <a:gd name="adj" fmla="val 339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2953107"/>
            <a:ext cx="298096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Build a Basic System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439239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Create a system that recommends learning materials (articles, videos, exercises) to students.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2728913"/>
            <a:ext cx="3705463" cy="2677597"/>
          </a:xfrm>
          <a:prstGeom prst="roundRect">
            <a:avLst>
              <a:gd name="adj" fmla="val 339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2953107"/>
            <a:ext cx="325707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Based on Past Performance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3795474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Suggestions will be based on how students performed previously or their stated preferences.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623084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5847278"/>
            <a:ext cx="375939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Example: Python Learning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6333411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If you struggle with loops or ace functions, the system suggests the perfect next step or resource.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9922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The Basics You'll Learn &amp; Use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3149560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3907750"/>
            <a:ext cx="23619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Machine Learning Ideas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4750117"/>
            <a:ext cx="2361962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Learn supervised learning, features, labels, training, testing, overfitting, and recommendation systems.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019" y="3149560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391019" y="3907750"/>
            <a:ext cx="23619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Python Language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391019" y="4750117"/>
            <a:ext cx="23619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Python is popular in ML and beginner-friendly.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3729" y="3149560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23729" y="3907750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Handy Toolkits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23729" y="4393883"/>
            <a:ext cx="236196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 pandas for data, scikit-learn for ML algorithms, and matplotlib/seaborn for charts.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4722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Step-by-Step: Let's Build This!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397562"/>
            <a:ext cx="1083231" cy="19594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2614136"/>
            <a:ext cx="431839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Pin Down Your Problem &amp; Info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52861" y="3100268"/>
            <a:ext cx="621923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Decide what learner info to collect: student_id, topic, score, time_spent, liked_topic, recommended_next_topic.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4356973"/>
            <a:ext cx="1083231" cy="16127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4573548"/>
            <a:ext cx="448341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Gather (or Make Up!) Your Data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52861" y="5059680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Create a small, fake dataset (50-100 rows) in a CSV or Python list for practice.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5969675"/>
            <a:ext cx="1083231" cy="16127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2861" y="61862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Clean Up Your Data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52861" y="6672382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Load into pandas, fill blanks, ensure correct types, and translate text categories to numbers using encoding.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848" y="650677"/>
            <a:ext cx="12106632" cy="648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Building Your Smart Recommendation Engine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303770" y="1693307"/>
            <a:ext cx="22860" cy="5885498"/>
          </a:xfrm>
          <a:prstGeom prst="roundRect">
            <a:avLst>
              <a:gd name="adj" fmla="val 362159"/>
            </a:avLst>
          </a:prstGeom>
          <a:solidFill>
            <a:srgbClr val="DFB8BC"/>
          </a:solidFill>
          <a:ln/>
        </p:spPr>
      </p:sp>
      <p:sp>
        <p:nvSpPr>
          <p:cNvPr id="4" name="Shape 2"/>
          <p:cNvSpPr/>
          <p:nvPr/>
        </p:nvSpPr>
        <p:spPr>
          <a:xfrm>
            <a:off x="6525042" y="1903571"/>
            <a:ext cx="591264" cy="22860"/>
          </a:xfrm>
          <a:prstGeom prst="roundRect">
            <a:avLst>
              <a:gd name="adj" fmla="val 362159"/>
            </a:avLst>
          </a:prstGeom>
          <a:solidFill>
            <a:srgbClr val="DFB8BC"/>
          </a:solidFill>
          <a:ln/>
        </p:spPr>
      </p:sp>
      <p:sp>
        <p:nvSpPr>
          <p:cNvPr id="5" name="Shape 3"/>
          <p:cNvSpPr/>
          <p:nvPr/>
        </p:nvSpPr>
        <p:spPr>
          <a:xfrm>
            <a:off x="7093446" y="1693307"/>
            <a:ext cx="443508" cy="443508"/>
          </a:xfrm>
          <a:prstGeom prst="roundRect">
            <a:avLst>
              <a:gd name="adj" fmla="val 1866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59526" y="1720513"/>
            <a:ext cx="311229" cy="388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3736062" y="1761053"/>
            <a:ext cx="2593658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Crafting New Clues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689848" y="2203371"/>
            <a:ext cx="5639872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Create smarter clues like score_per_minute from existing data.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14094" y="3086219"/>
            <a:ext cx="591264" cy="22860"/>
          </a:xfrm>
          <a:prstGeom prst="roundRect">
            <a:avLst>
              <a:gd name="adj" fmla="val 362159"/>
            </a:avLst>
          </a:prstGeom>
          <a:solidFill>
            <a:srgbClr val="DFB8BC"/>
          </a:solidFill>
          <a:ln/>
        </p:spPr>
      </p:sp>
      <p:sp>
        <p:nvSpPr>
          <p:cNvPr id="10" name="Shape 8"/>
          <p:cNvSpPr/>
          <p:nvPr/>
        </p:nvSpPr>
        <p:spPr>
          <a:xfrm>
            <a:off x="7093446" y="2875955"/>
            <a:ext cx="443508" cy="443508"/>
          </a:xfrm>
          <a:prstGeom prst="roundRect">
            <a:avLst>
              <a:gd name="adj" fmla="val 1866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59526" y="2903160"/>
            <a:ext cx="311229" cy="388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8300680" y="2943701"/>
            <a:ext cx="2645450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Divide and Conquer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00680" y="3386018"/>
            <a:ext cx="5639872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Split data (70-80% training, rest testing) to prevent memorization.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525042" y="4105632"/>
            <a:ext cx="591264" cy="22860"/>
          </a:xfrm>
          <a:prstGeom prst="roundRect">
            <a:avLst>
              <a:gd name="adj" fmla="val 362159"/>
            </a:avLst>
          </a:prstGeom>
          <a:solidFill>
            <a:srgbClr val="DFB8BC"/>
          </a:solidFill>
          <a:ln/>
        </p:spPr>
      </p:sp>
      <p:sp>
        <p:nvSpPr>
          <p:cNvPr id="15" name="Shape 13"/>
          <p:cNvSpPr/>
          <p:nvPr/>
        </p:nvSpPr>
        <p:spPr>
          <a:xfrm>
            <a:off x="7093446" y="3895368"/>
            <a:ext cx="443508" cy="443508"/>
          </a:xfrm>
          <a:prstGeom prst="roundRect">
            <a:avLst>
              <a:gd name="adj" fmla="val 1866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59526" y="3922574"/>
            <a:ext cx="311229" cy="388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3472815" y="3963114"/>
            <a:ext cx="285690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Picking Your ML Brain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689848" y="4405432"/>
            <a:ext cx="5639872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Choose K-Nearest Neighbors or Decision Tree for categories, Linear Regression for numbers.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514094" y="5125045"/>
            <a:ext cx="591264" cy="22860"/>
          </a:xfrm>
          <a:prstGeom prst="roundRect">
            <a:avLst>
              <a:gd name="adj" fmla="val 362159"/>
            </a:avLst>
          </a:prstGeom>
          <a:solidFill>
            <a:srgbClr val="DFB8BC"/>
          </a:solidFill>
          <a:ln/>
        </p:spPr>
      </p:sp>
      <p:sp>
        <p:nvSpPr>
          <p:cNvPr id="20" name="Shape 18"/>
          <p:cNvSpPr/>
          <p:nvPr/>
        </p:nvSpPr>
        <p:spPr>
          <a:xfrm>
            <a:off x="7093446" y="4914781"/>
            <a:ext cx="443508" cy="443508"/>
          </a:xfrm>
          <a:prstGeom prst="roundRect">
            <a:avLst>
              <a:gd name="adj" fmla="val 1866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59526" y="4941987"/>
            <a:ext cx="311229" cy="388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4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8300680" y="4982528"/>
            <a:ext cx="2770346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Teaching Your Model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00680" y="5424845"/>
            <a:ext cx="5639872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Train your model with the training data.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6525042" y="6144458"/>
            <a:ext cx="591264" cy="22860"/>
          </a:xfrm>
          <a:prstGeom prst="roundRect">
            <a:avLst>
              <a:gd name="adj" fmla="val 362159"/>
            </a:avLst>
          </a:prstGeom>
          <a:solidFill>
            <a:srgbClr val="DFB8BC"/>
          </a:solidFill>
          <a:ln/>
        </p:spPr>
      </p:sp>
      <p:sp>
        <p:nvSpPr>
          <p:cNvPr id="25" name="Shape 23"/>
          <p:cNvSpPr/>
          <p:nvPr/>
        </p:nvSpPr>
        <p:spPr>
          <a:xfrm>
            <a:off x="7093446" y="5934194"/>
            <a:ext cx="443508" cy="443508"/>
          </a:xfrm>
          <a:prstGeom prst="roundRect">
            <a:avLst>
              <a:gd name="adj" fmla="val 1866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59526" y="5961400"/>
            <a:ext cx="311229" cy="388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5</a:t>
            </a:r>
            <a:endParaRPr lang="en-US" sz="2450" dirty="0"/>
          </a:p>
        </p:txBody>
      </p:sp>
      <p:sp>
        <p:nvSpPr>
          <p:cNvPr id="27" name="Text 25"/>
          <p:cNvSpPr/>
          <p:nvPr/>
        </p:nvSpPr>
        <p:spPr>
          <a:xfrm>
            <a:off x="1959531" y="6001941"/>
            <a:ext cx="4370189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Grading Your Model's Homework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689848" y="6444258"/>
            <a:ext cx="5639872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Test predictions on unseen data. Use accuracy/confusion matrix for categories, MAE/MSE for numbers.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4538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Making It Work &amp; Making It Better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895719"/>
            <a:ext cx="162401" cy="1179552"/>
          </a:xfrm>
          <a:prstGeom prst="roundRect">
            <a:avLst>
              <a:gd name="adj" fmla="val 56033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32032" y="2895719"/>
            <a:ext cx="472285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32032" y="3381851"/>
            <a:ext cx="71400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Write code to feed new student info to your trained model for recommendations.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569631" y="4291846"/>
            <a:ext cx="162401" cy="1179552"/>
          </a:xfrm>
          <a:prstGeom prst="roundRect">
            <a:avLst>
              <a:gd name="adj" fmla="val 56033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56953" y="42918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Simple Launch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56953" y="4777978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Save your trained model using joblib or pickle to avoid retraining. Create a basic command-line tool.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94671" y="5687973"/>
            <a:ext cx="162401" cy="1179552"/>
          </a:xfrm>
          <a:prstGeom prst="roundRect">
            <a:avLst>
              <a:gd name="adj" fmla="val 56033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381994" y="5687973"/>
            <a:ext cx="463784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Keeping an Eye &amp; Getting Better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381994" y="6174105"/>
            <a:ext cx="649009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Continuously check if recommendations help students. Collect more data and retrain for smarter systems.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05928"/>
            <a:ext cx="1239000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Your Learning Buddies (Tools &amp; Resources)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303621" y="30121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Online Learning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498294"/>
            <a:ext cx="439602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Coursera (Andrew Ng), freeCodeCamp, DataCamp offer great courses.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256" y="2851904"/>
            <a:ext cx="3671768" cy="367176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94831" y="3167479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779" y="3285946"/>
            <a:ext cx="243721" cy="30468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75946" y="30121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Documentation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75946" y="3498294"/>
            <a:ext cx="43961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scikit-learn website provides clear explanations and examples.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256" y="2851904"/>
            <a:ext cx="3671768" cy="3671768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293715" y="3167479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2662" y="3285946"/>
            <a:ext cx="243721" cy="30468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75946" y="50105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Playgrounds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75946" y="5496639"/>
            <a:ext cx="43961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Jupyter Notebooks or Google Colab are perfect for coding and seeing results.</a:t>
            </a:r>
            <a:endParaRPr lang="en-US" sz="17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9256" y="2851904"/>
            <a:ext cx="3671768" cy="3671768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293715" y="5666363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2662" y="5784830"/>
            <a:ext cx="243721" cy="304681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303621" y="48371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Books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758309" y="5323284"/>
            <a:ext cx="439602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"Hands-On Machine Learning with Scikit-Learn, Keras, and TensorFlow" is a popular choice.</a:t>
            </a:r>
            <a:endParaRPr lang="en-US" sz="170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9256" y="2851904"/>
            <a:ext cx="3671768" cy="3671768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5794831" y="5666363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3779" y="5784830"/>
            <a:ext cx="243721" cy="3046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27534"/>
            <a:ext cx="881562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Friendly Tips for Your Journey!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37351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97" y="2403455"/>
            <a:ext cx="342067" cy="4275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62326" y="24479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Go Small to Go Big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2934057"/>
            <a:ext cx="57175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Focus on one small step at a time, don't try to build Netflix immediately.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50574" y="237351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262" y="2403455"/>
            <a:ext cx="342067" cy="42755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54591" y="24479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Know Your Data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8154591" y="2934057"/>
            <a:ext cx="57175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Spend time understanding your created data; it's key.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758309" y="406074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97" y="4090690"/>
            <a:ext cx="342067" cy="42755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462326" y="41351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Code in Little Bites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462326" y="4621292"/>
            <a:ext cx="57175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Write, test, and ensure small code bits work before adding more.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7450574" y="406074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262" y="4090690"/>
            <a:ext cx="342067" cy="42755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154591" y="41351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Bugs Are Teachers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154591" y="4621292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Error messages guide you; read them carefully.</a:t>
            </a:r>
            <a:endParaRPr lang="en-US" sz="1700" dirty="0"/>
          </a:p>
        </p:txBody>
      </p:sp>
      <p:sp>
        <p:nvSpPr>
          <p:cNvPr id="19" name="Shape 13"/>
          <p:cNvSpPr/>
          <p:nvPr/>
        </p:nvSpPr>
        <p:spPr>
          <a:xfrm>
            <a:off x="758309" y="574798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97" y="5777925"/>
            <a:ext cx="342067" cy="427553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462326" y="5822394"/>
            <a:ext cx="320837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Internet is Your Friend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1462326" y="6308527"/>
            <a:ext cx="57175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Google, Stack Overflow, and online communities have answers.</a:t>
            </a:r>
            <a:endParaRPr lang="en-US" sz="1700" dirty="0"/>
          </a:p>
        </p:txBody>
      </p:sp>
      <p:sp>
        <p:nvSpPr>
          <p:cNvPr id="23" name="Shape 16"/>
          <p:cNvSpPr/>
          <p:nvPr/>
        </p:nvSpPr>
        <p:spPr>
          <a:xfrm>
            <a:off x="7450574" y="574798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3262" y="5777925"/>
            <a:ext cx="342067" cy="427553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8154591" y="58223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Patience is a Virtue</a:t>
            </a:r>
            <a:endParaRPr lang="en-US" sz="2200" dirty="0"/>
          </a:p>
        </p:txBody>
      </p:sp>
      <p:sp>
        <p:nvSpPr>
          <p:cNvPr id="26" name="Text 18"/>
          <p:cNvSpPr/>
          <p:nvPr/>
        </p:nvSpPr>
        <p:spPr>
          <a:xfrm>
            <a:off x="8154591" y="6308527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ML takes time to click; celebrate every tiny win!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9</cp:revision>
  <dcterms:created xsi:type="dcterms:W3CDTF">2025-06-06T06:58:08Z</dcterms:created>
  <dcterms:modified xsi:type="dcterms:W3CDTF">2025-06-06T07:16:20Z</dcterms:modified>
</cp:coreProperties>
</file>